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78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6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603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453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764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012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850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95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3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18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90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1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67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15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06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8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30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1A0429E-BED8-4BBA-9E50-EE25B889A8DA}" type="datetimeFigureOut">
              <a:rPr lang="it-IT" smtClean="0"/>
              <a:t>27/03/2025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627642C-DD0D-4255-9C9D-9D650E3DC38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780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t.chili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24E605-0E80-65B6-10CF-16B22B2956CF}"/>
              </a:ext>
            </a:extLst>
          </p:cNvPr>
          <p:cNvSpPr txBox="1"/>
          <p:nvPr/>
        </p:nvSpPr>
        <p:spPr>
          <a:xfrm>
            <a:off x="137160" y="175056"/>
            <a:ext cx="2578608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CONSEGNA MHW1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9E4824-C973-CF27-3043-9CB0606F1851}"/>
              </a:ext>
            </a:extLst>
          </p:cNvPr>
          <p:cNvSpPr txBox="1"/>
          <p:nvPr/>
        </p:nvSpPr>
        <p:spPr>
          <a:xfrm>
            <a:off x="8560308" y="6391656"/>
            <a:ext cx="363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Michele Raciti 1000047549</a:t>
            </a:r>
          </a:p>
        </p:txBody>
      </p:sp>
      <p:pic>
        <p:nvPicPr>
          <p:cNvPr id="7" name="Immagine 6">
            <a:hlinkClick r:id="rId2"/>
            <a:extLst>
              <a:ext uri="{FF2B5EF4-FFF2-40B4-BE49-F238E27FC236}">
                <a16:creationId xmlns:a16="http://schemas.microsoft.com/office/drawing/2014/main" id="{768EA26E-33E7-5CFB-675D-3BD30255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92" y="1518326"/>
            <a:ext cx="9043416" cy="4656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E45135-459B-D2D2-54F0-CDA8353D3DAC}"/>
              </a:ext>
            </a:extLst>
          </p:cNvPr>
          <p:cNvSpPr txBox="1"/>
          <p:nvPr/>
        </p:nvSpPr>
        <p:spPr>
          <a:xfrm>
            <a:off x="4270248" y="400415"/>
            <a:ext cx="3651504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Pagina da replicare: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E5BDD80-97DB-DA12-6D68-454D54EACD6D}"/>
              </a:ext>
            </a:extLst>
          </p:cNvPr>
          <p:cNvSpPr txBox="1"/>
          <p:nvPr/>
        </p:nvSpPr>
        <p:spPr>
          <a:xfrm>
            <a:off x="4866132" y="931680"/>
            <a:ext cx="24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linkClick r:id="rId2"/>
              </a:rPr>
              <a:t>https://it.chili.com/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027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C421-1C33-9924-0EF8-8430A46A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65C52A-5A1B-A34D-185B-C7B5C66B50C7}"/>
              </a:ext>
            </a:extLst>
          </p:cNvPr>
          <p:cNvSpPr txBox="1"/>
          <p:nvPr/>
        </p:nvSpPr>
        <p:spPr>
          <a:xfrm>
            <a:off x="4270248" y="400415"/>
            <a:ext cx="3651504" cy="523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Pagina replicata: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028B8E-63FC-B3CA-A7D0-4DB49290F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55" y="1088136"/>
            <a:ext cx="9719889" cy="49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1C95C-816B-6F0E-256F-4A92358BD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2FB39E-A6AE-705E-E71B-CB180E2E1B33}"/>
              </a:ext>
            </a:extLst>
          </p:cNvPr>
          <p:cNvSpPr txBox="1"/>
          <p:nvPr/>
        </p:nvSpPr>
        <p:spPr>
          <a:xfrm>
            <a:off x="2450591" y="534590"/>
            <a:ext cx="324612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Mobile originale: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1CCA52-65E3-6E1D-494E-A69A3078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84" y="1051560"/>
            <a:ext cx="2445595" cy="52669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2603E8A-8524-E256-7BCC-B0FF8F21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90" y="1051560"/>
            <a:ext cx="2463052" cy="52669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FECD0E-BCA5-FD4A-3E06-BE4DA7A925D8}"/>
              </a:ext>
            </a:extLst>
          </p:cNvPr>
          <p:cNvSpPr txBox="1"/>
          <p:nvPr/>
        </p:nvSpPr>
        <p:spPr>
          <a:xfrm>
            <a:off x="6103756" y="534590"/>
            <a:ext cx="324612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Mobile replicato:</a:t>
            </a:r>
          </a:p>
        </p:txBody>
      </p:sp>
    </p:spTree>
    <p:extLst>
      <p:ext uri="{BB962C8B-B14F-4D97-AF65-F5344CB8AC3E}">
        <p14:creationId xmlns:p14="http://schemas.microsoft.com/office/powerpoint/2010/main" val="1262812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19</TotalTime>
  <Words>26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6" baseType="lpstr">
      <vt:lpstr>Calisto MT</vt:lpstr>
      <vt:lpstr>Wingdings 2</vt:lpstr>
      <vt:lpstr>Ardesia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Michele Raciti</dc:creator>
  <cp:lastModifiedBy>Michele Raciti</cp:lastModifiedBy>
  <cp:revision>1</cp:revision>
  <dcterms:created xsi:type="dcterms:W3CDTF">2025-03-27T22:18:36Z</dcterms:created>
  <dcterms:modified xsi:type="dcterms:W3CDTF">2025-03-27T22:38:29Z</dcterms:modified>
</cp:coreProperties>
</file>